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715"/>
    <p:restoredTop sz="94682"/>
  </p:normalViewPr>
  <p:slideViewPr>
    <p:cSldViewPr snapToGrid="0" snapToObjects="1">
      <p:cViewPr varScale="1">
        <p:scale>
          <a:sx n="126" d="100"/>
          <a:sy n="126" d="100"/>
        </p:scale>
        <p:origin x="2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tiff>
</file>

<file path=ppt/media/image2.tiff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635CD-13A4-AE4E-87AB-D85C70EC10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38871F-9A1B-DE48-A68E-F731DF8E4A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8457AB-76DA-4941-9041-B6D4A2E35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437654-67C0-3A4F-B085-1DC74999D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9B6AE9-8503-4940-AA3D-1768A60F9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619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A14D5-F56C-6D4F-B444-0B1ADFF8ED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5E41F5-348D-6F4C-8D68-A1CB591B5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408D9-481E-D146-B016-61CEA765D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D48B9F-3557-CC40-95F5-1E2990ECA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77288-6738-C04C-99AF-CB9B770F0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278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FDABEC-CAAF-5749-B61B-733C779735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0EC10A-FEF2-F64F-8E27-977FD4A8B8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38BC1-F752-9A42-A847-B0D160320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91EF4C-55E4-C747-903E-007B4B48C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44725-64BE-B54E-B0A9-EEEE73D67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80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C8E2B-ACDF-924D-A2AD-DD2622EEF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1E39F-A9B8-BF41-AF1E-37F63D4B0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01F7C-C2F4-3345-A4D4-7F8CC7878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16749-A36A-EC48-A684-B901274D7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F3BDAB-9BD5-F644-A834-416A364F0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692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6512E-BC69-724B-B81B-AA6529F1A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4D43F1-AF27-0647-AAEC-7D17C5681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512A4-F82A-9C4E-BE36-A5F7D08F0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3D567C-4E28-D341-9B6C-8D60C990F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7FF0D-AFA1-2E4C-B08D-BB31A115C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55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785EC-1E0E-EB4A-B56E-383070C19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2D3ED-741B-7F4D-9228-0CD492EE0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42FCB8-B8FE-FE48-A6EE-8BCDFAA2D9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4A87A4-0A49-8046-9FC0-DD361F321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107A72-7BFF-A04A-9B57-620C10418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C395A5-A190-4C4B-8A1F-D124A39AB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860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F6D3D-69CB-B64C-A311-89313A913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018CC2-6C76-084E-B380-092E7DF48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129915-2CEC-D742-A42B-F10CA05189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BB183A-F54F-6D47-B400-90A280718A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9265F4-2702-5342-AB97-222B74C21F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3847BD-7328-DD4A-9461-CCC55E4547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FA2F06-7FEA-0B42-A85D-D16314386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8F2703-9662-624F-8034-0B7CB3A7B1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093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9B9D83-4AF1-564E-A7BF-97AFA2F66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A11721-E102-7D4C-ACFF-BB6D330C7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60FAAB-C8E1-6F41-B290-B493FA751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0B0E88-A9AD-D346-9310-AAED2AB7E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627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B24DDB-797E-1D4D-8CA6-07500E514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B7C3C4-6ACA-8446-BA26-FA284A366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F6A36F-E0EC-0545-9916-D771BFD6D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60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F054C3-4815-8040-A0A1-14E2BF86E8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E919B-67FB-F545-9A45-C770541A03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E8F104-DC32-D644-8D3A-78E4CA564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C12284-1B68-134A-8273-0D54DFA44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D6B253-375F-7C4E-81CE-6C8A7D680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C73C76-5110-5742-8AC1-F0327920F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503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4CD06-6640-B641-83D0-8AD99E58F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2FF980-FBC8-7A44-80EC-31E82DFB4F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26CD94-191C-F04F-9B47-1EB5911E9F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85AEA8-1C0D-E449-B80C-BE27B7251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A86F9D-2992-D246-8692-7BA9502BC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CAE12-AE21-E849-A090-7BD79E6C7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829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D0DCF8-A18C-5542-AC77-6EFFB2BA45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117180-FEA6-6D49-91EA-9C84B62A4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AE3210-01D3-7B47-9980-8457201C2D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FDDD8D-BB19-E44A-A9B2-22915296C407}" type="datetimeFigureOut">
              <a:rPr lang="en-US" smtClean="0"/>
              <a:t>3/24/18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6F540-89CE-9348-8D6A-5678CE3B7C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113C6-ED7F-6A4A-973B-DFD1BF84B4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D3FC5D-C107-534E-985D-D36D3F0152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069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microsoft.com/office/2007/relationships/hdphoto" Target="../media/hdphoto2.wdp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28F353D3-865A-2341-BB51-3BFA6839110F}"/>
              </a:ext>
            </a:extLst>
          </p:cNvPr>
          <p:cNvGrpSpPr/>
          <p:nvPr/>
        </p:nvGrpSpPr>
        <p:grpSpPr>
          <a:xfrm>
            <a:off x="1798071" y="1706907"/>
            <a:ext cx="6967855" cy="2743173"/>
            <a:chOff x="1798071" y="1706907"/>
            <a:chExt cx="6967855" cy="2743173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0197F59-62B4-DF4F-9A43-DB24C45FC00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98071" y="2509630"/>
              <a:ext cx="2821426" cy="1940450"/>
            </a:xfrm>
            <a:prstGeom prst="rect">
              <a:avLst/>
            </a:prstGeom>
          </p:spPr>
        </p:pic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5910DA0D-3CD1-2D43-90A2-D842996D893D}"/>
                </a:ext>
              </a:extLst>
            </p:cNvPr>
            <p:cNvSpPr/>
            <p:nvPr/>
          </p:nvSpPr>
          <p:spPr>
            <a:xfrm>
              <a:off x="5312409" y="1706907"/>
              <a:ext cx="3453517" cy="2514545"/>
            </a:xfrm>
            <a:prstGeom prst="roundRect">
              <a:avLst>
                <a:gd name="adj" fmla="val 5953"/>
              </a:avLst>
            </a:prstGeom>
            <a:solidFill>
              <a:schemeClr val="bg1">
                <a:lumMod val="85000"/>
                <a:alpha val="4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0265F13-64B5-A649-B6BC-8CEFAEC1748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55334" y="2816149"/>
              <a:ext cx="1155053" cy="1134262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9A509AA-8DD6-844D-8496-273AFFCF9B6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4511" b="96241" l="1579" r="97895">
                          <a14:foregroundMark x1="34474" y1="53383" x2="34474" y2="53383"/>
                          <a14:foregroundMark x1="41842" y1="54135" x2="41842" y2="54135"/>
                          <a14:foregroundMark x1="48158" y1="54135" x2="48158" y2="54135"/>
                          <a14:foregroundMark x1="50263" y1="57895" x2="50263" y2="57895"/>
                          <a14:foregroundMark x1="51316" y1="51128" x2="51316" y2="51128"/>
                          <a14:foregroundMark x1="54474" y1="58647" x2="54474" y2="58647"/>
                          <a14:foregroundMark x1="62895" y1="52632" x2="62895" y2="52632"/>
                          <a14:foregroundMark x1="67105" y1="52632" x2="67105" y2="52632"/>
                          <a14:foregroundMark x1="77368" y1="57895" x2="77368" y2="57895"/>
                          <a14:foregroundMark x1="90000" y1="50376" x2="90000" y2="50376"/>
                          <a14:foregroundMark x1="62368" y1="29323" x2="62368" y2="29323"/>
                          <a14:foregroundMark x1="22368" y1="43609" x2="22368" y2="43609"/>
                          <a14:foregroundMark x1="22368" y1="52632" x2="22368" y2="52632"/>
                          <a14:foregroundMark x1="22632" y1="63158" x2="22632" y2="63158"/>
                          <a14:foregroundMark x1="17368" y1="66917" x2="17368" y2="66917"/>
                          <a14:foregroundMark x1="11316" y1="66917" x2="11316" y2="66917"/>
                          <a14:foregroundMark x1="11053" y1="61654" x2="11053" y2="61654"/>
                          <a14:foregroundMark x1="10526" y1="51128" x2="10526" y2="51128"/>
                          <a14:foregroundMark x1="15000" y1="43609" x2="15000" y2="43609"/>
                          <a14:foregroundMark x1="18684" y1="48120" x2="18684" y2="48120"/>
                          <a14:foregroundMark x1="14737" y1="53383" x2="14737" y2="53383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769168" y="2964180"/>
              <a:ext cx="2413000" cy="838200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8F1E0C3-F406-5045-9523-A0D6A42C62B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0" b="100000" l="0" r="99500">
                          <a14:foregroundMark x1="11250" y1="47059" x2="11250" y2="47059"/>
                          <a14:foregroundMark x1="21250" y1="66387" x2="21250" y2="66387"/>
                          <a14:foregroundMark x1="42750" y1="50840" x2="42750" y2="50840"/>
                          <a14:foregroundMark x1="46625" y1="53782" x2="46625" y2="53782"/>
                          <a14:foregroundMark x1="59500" y1="58403" x2="59500" y2="58403"/>
                          <a14:foregroundMark x1="66000" y1="57563" x2="66000" y2="57563"/>
                          <a14:foregroundMark x1="76875" y1="56723" x2="76875" y2="56723"/>
                          <a14:foregroundMark x1="88625" y1="61765" x2="88625" y2="61765"/>
                          <a14:backgroundMark x1="19750" y1="50420" x2="19750" y2="50420"/>
                          <a14:backgroundMark x1="18125" y1="75630" x2="18125" y2="75630"/>
                          <a14:backgroundMark x1="18625" y1="86975" x2="18625" y2="86975"/>
                        </a14:backgroundRemoval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5769168" y="2007980"/>
              <a:ext cx="2540000" cy="755650"/>
            </a:xfrm>
            <a:prstGeom prst="rect">
              <a:avLst/>
            </a:prstGeom>
          </p:spPr>
        </p:pic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CA9171D3-1544-CD44-A2D4-06B9FBF5C1A9}"/>
                </a:ext>
              </a:extLst>
            </p:cNvPr>
            <p:cNvCxnSpPr>
              <a:cxnSpLocks/>
              <a:endCxn id="3" idx="1"/>
            </p:cNvCxnSpPr>
            <p:nvPr/>
          </p:nvCxnSpPr>
          <p:spPr>
            <a:xfrm>
              <a:off x="3922643" y="3383280"/>
              <a:ext cx="1846525" cy="0"/>
            </a:xfrm>
            <a:prstGeom prst="straightConnector1">
              <a:avLst/>
            </a:prstGeom>
            <a:ln w="66675">
              <a:solidFill>
                <a:schemeClr val="tx2"/>
              </a:solidFill>
              <a:headEnd type="stealth"/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7205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23144285-2D19-D04F-9617-5E80CCEEFE60}"/>
              </a:ext>
            </a:extLst>
          </p:cNvPr>
          <p:cNvGrpSpPr/>
          <p:nvPr/>
        </p:nvGrpSpPr>
        <p:grpSpPr>
          <a:xfrm>
            <a:off x="1611178" y="119270"/>
            <a:ext cx="8969644" cy="6573078"/>
            <a:chOff x="1611178" y="119270"/>
            <a:chExt cx="8969644" cy="6573078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8522FED-ED1A-C94C-B5D6-AF1A8668A6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739" b="2416"/>
            <a:stretch/>
          </p:blipFill>
          <p:spPr>
            <a:xfrm>
              <a:off x="1611178" y="119270"/>
              <a:ext cx="8969644" cy="6573078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393FC16-6B4F-AD45-AF5B-D58F7E7D0B89}"/>
                </a:ext>
              </a:extLst>
            </p:cNvPr>
            <p:cNvGrpSpPr/>
            <p:nvPr/>
          </p:nvGrpSpPr>
          <p:grpSpPr>
            <a:xfrm>
              <a:off x="2682240" y="1757680"/>
              <a:ext cx="6979920" cy="3881120"/>
              <a:chOff x="2682240" y="1757680"/>
              <a:chExt cx="6979920" cy="388112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4531C502-EA89-754B-A936-6A78B0A798E9}"/>
                  </a:ext>
                </a:extLst>
              </p:cNvPr>
              <p:cNvSpPr/>
              <p:nvPr/>
            </p:nvSpPr>
            <p:spPr>
              <a:xfrm>
                <a:off x="2682240" y="2011680"/>
                <a:ext cx="1859280" cy="1371600"/>
              </a:xfrm>
              <a:prstGeom prst="roundRect">
                <a:avLst>
                  <a:gd name="adj" fmla="val 3590"/>
                </a:avLst>
              </a:prstGeom>
              <a:solidFill>
                <a:srgbClr val="FFC000">
                  <a:alpha val="3098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solidFill>
                      <a:srgbClr val="FF0000"/>
                    </a:solidFill>
                    <a:latin typeface="Courier" pitchFamily="2" charset="0"/>
                  </a:rPr>
                  <a:t>Inputs</a:t>
                </a:r>
              </a:p>
            </p:txBody>
          </p:sp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BC1C6743-DDC3-DA48-8983-010078D932B8}"/>
                  </a:ext>
                </a:extLst>
              </p:cNvPr>
              <p:cNvSpPr/>
              <p:nvPr/>
            </p:nvSpPr>
            <p:spPr>
              <a:xfrm>
                <a:off x="2682240" y="4460240"/>
                <a:ext cx="6979920" cy="1178560"/>
              </a:xfrm>
              <a:prstGeom prst="roundRect">
                <a:avLst>
                  <a:gd name="adj" fmla="val 3590"/>
                </a:avLst>
              </a:prstGeom>
              <a:solidFill>
                <a:srgbClr val="FFC000">
                  <a:alpha val="3098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  <a:p>
                <a:pPr algn="ctr"/>
                <a:r>
                  <a:rPr lang="en-US" b="1" dirty="0">
                    <a:solidFill>
                      <a:srgbClr val="FF0000"/>
                    </a:solidFill>
                    <a:latin typeface="Courier" pitchFamily="2" charset="0"/>
                  </a:rPr>
                  <a:t>Outputs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6297D172-953E-3049-8416-097E6EE69644}"/>
                  </a:ext>
                </a:extLst>
              </p:cNvPr>
              <p:cNvSpPr/>
              <p:nvPr/>
            </p:nvSpPr>
            <p:spPr>
              <a:xfrm>
                <a:off x="2682240" y="4003040"/>
                <a:ext cx="1859280" cy="457200"/>
              </a:xfrm>
              <a:prstGeom prst="roundRect">
                <a:avLst>
                  <a:gd name="adj" fmla="val 3590"/>
                </a:avLst>
              </a:prstGeom>
              <a:solidFill>
                <a:srgbClr val="FFC000">
                  <a:alpha val="3098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dirty="0"/>
              </a:p>
              <a:p>
                <a:pPr algn="ctr"/>
                <a:endParaRPr lang="en-US" b="1" dirty="0">
                  <a:solidFill>
                    <a:srgbClr val="FF0000"/>
                  </a:solidFill>
                  <a:latin typeface="Courier" pitchFamily="2" charset="0"/>
                </a:endParaRP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87B3A4A1-3EB3-BD49-9616-F7D65CFBDC68}"/>
                  </a:ext>
                </a:extLst>
              </p:cNvPr>
              <p:cNvSpPr/>
              <p:nvPr/>
            </p:nvSpPr>
            <p:spPr>
              <a:xfrm>
                <a:off x="4632960" y="1757680"/>
                <a:ext cx="4958080" cy="2621280"/>
              </a:xfrm>
              <a:prstGeom prst="roundRect">
                <a:avLst>
                  <a:gd name="adj" fmla="val 3590"/>
                </a:avLst>
              </a:prstGeom>
              <a:solidFill>
                <a:srgbClr val="00B050">
                  <a:alpha val="3098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  <a:p>
                <a:pPr algn="ctr"/>
                <a:endParaRPr lang="en-US" b="1" dirty="0">
                  <a:solidFill>
                    <a:srgbClr val="FF0000"/>
                  </a:solidFill>
                  <a:latin typeface="Courier" pitchFamily="2" charset="0"/>
                </a:endParaRPr>
              </a:p>
              <a:p>
                <a:pPr algn="ctr"/>
                <a:r>
                  <a:rPr lang="en-US" b="1" dirty="0">
                    <a:solidFill>
                      <a:srgbClr val="FF0000"/>
                    </a:solidFill>
                    <a:latin typeface="Courier" pitchFamily="2" charset="0"/>
                  </a:rPr>
                  <a:t>Excel chart</a:t>
                </a:r>
              </a:p>
            </p:txBody>
          </p:sp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37B7EA58-14F8-E44B-A44E-9C3A70A2ED5C}"/>
                  </a:ext>
                </a:extLst>
              </p:cNvPr>
              <p:cNvSpPr/>
              <p:nvPr/>
            </p:nvSpPr>
            <p:spPr>
              <a:xfrm>
                <a:off x="2682240" y="3515360"/>
                <a:ext cx="1859280" cy="426720"/>
              </a:xfrm>
              <a:prstGeom prst="roundRect">
                <a:avLst>
                  <a:gd name="adj" fmla="val 3590"/>
                </a:avLst>
              </a:prstGeom>
              <a:solidFill>
                <a:srgbClr val="00B050">
                  <a:alpha val="3098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b="1" dirty="0">
                    <a:solidFill>
                      <a:srgbClr val="FF0000"/>
                    </a:solidFill>
                    <a:latin typeface="Courier" pitchFamily="2" charset="0"/>
                  </a:rPr>
                  <a:t>Macro 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0567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1223</TotalTime>
  <Words>5</Words>
  <Application>Microsoft Macintosh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Courier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Kudija, Matthew (Milestone Aviation)</dc:creator>
  <cp:lastModifiedBy>Kudija, Matthew (Milestone Aviation)</cp:lastModifiedBy>
  <cp:revision>5</cp:revision>
  <dcterms:created xsi:type="dcterms:W3CDTF">2018-03-21T22:12:27Z</dcterms:created>
  <dcterms:modified xsi:type="dcterms:W3CDTF">2018-03-24T22:25:54Z</dcterms:modified>
</cp:coreProperties>
</file>

<file path=docProps/thumbnail.jpeg>
</file>